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39E63-1204-3773-906F-68833FEB6B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F71387-A739-EB92-CF1C-2088B12C85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119651-B8A6-EB85-9938-5B38169CB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1CA5D-9583-41A3-BFC6-E0004A4049C4}" type="datetimeFigureOut">
              <a:rPr lang="de-CH" smtClean="0"/>
              <a:t>13.06.2026</a:t>
            </a:fld>
            <a:endParaRPr lang="de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3088EC-943C-697B-189B-A520C1180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99AA16-1D22-C969-AAEC-DC556A7B1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A1F18-2F6A-4E4C-AD5A-944D36A51E8B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59565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E76FB-F9DC-1A3D-3B4D-0C2D5C932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988FB7-71B7-4754-4FE3-BF832BC47F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840A13-423F-5B83-D6BB-2E519B2F3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1CA5D-9583-41A3-BFC6-E0004A4049C4}" type="datetimeFigureOut">
              <a:rPr lang="de-CH" smtClean="0"/>
              <a:t>13.06.2026</a:t>
            </a:fld>
            <a:endParaRPr lang="de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BD70ED-597A-29DD-5961-20EB020D7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10A007-AC5C-247D-258C-EA04D3FAF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A1F18-2F6A-4E4C-AD5A-944D36A51E8B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99649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BCCF8F6-E60A-A777-9EC5-CA0DD88A31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77E159-4013-8F87-B231-9B14CD5F4D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1589C8-8B11-C1B6-D48D-132FF6801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1CA5D-9583-41A3-BFC6-E0004A4049C4}" type="datetimeFigureOut">
              <a:rPr lang="de-CH" smtClean="0"/>
              <a:t>13.06.2026</a:t>
            </a:fld>
            <a:endParaRPr lang="de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812750-4E83-ED30-B66F-C912D13C0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BF230-05AF-BF51-3E3C-4886E65DD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A1F18-2F6A-4E4C-AD5A-944D36A51E8B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78541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AAAF8-9ED6-4680-3B63-6C67C3E1D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5F375-EEFE-8F75-522C-4271F94247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83CB7-0003-EFEA-5079-847805C50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1CA5D-9583-41A3-BFC6-E0004A4049C4}" type="datetimeFigureOut">
              <a:rPr lang="de-CH" smtClean="0"/>
              <a:t>13.06.2026</a:t>
            </a:fld>
            <a:endParaRPr lang="de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B85723-1C94-568C-7C59-C329BF3CB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4AD9D1-29D1-DA45-3DA6-B9C8A1CEF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A1F18-2F6A-4E4C-AD5A-944D36A51E8B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19684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3845D4-DCB0-8A3C-E353-DA13E8348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38F8BE-BEE2-2E79-7B7E-F83C592846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6A803D-D2B6-0FEC-A71D-8941F155F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1CA5D-9583-41A3-BFC6-E0004A4049C4}" type="datetimeFigureOut">
              <a:rPr lang="de-CH" smtClean="0"/>
              <a:t>13.06.2026</a:t>
            </a:fld>
            <a:endParaRPr lang="de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D23F68-F30A-AEB9-1BFA-A16811F86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58D76-1BCB-F832-96C4-C884D6853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A1F18-2F6A-4E4C-AD5A-944D36A51E8B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843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DCEDAB-C3C4-AD93-3E9F-AF6EFDDA2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6F2383-B82D-A011-E166-3158B050A6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EA3447-60CE-FFB0-B14B-5E8632D421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9E1CDC-B6DC-1AC2-CC1C-C84398593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1CA5D-9583-41A3-BFC6-E0004A4049C4}" type="datetimeFigureOut">
              <a:rPr lang="de-CH" smtClean="0"/>
              <a:t>13.06.2026</a:t>
            </a:fld>
            <a:endParaRPr lang="de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102FCC-2761-12C7-E039-14288A530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487697-344D-97DF-250D-2022CA7AD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A1F18-2F6A-4E4C-AD5A-944D36A51E8B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10964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BFE41A-4839-A479-6357-940968CB3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A6F309-694E-C4DE-9B27-76C83318B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0351B4-465A-C76A-1D35-71A349786D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B7BEAB-8AFB-4AC4-6F4C-795AEF640B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8615AB-6677-DF02-2D63-623EB6E7DA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773DBD-CB7E-F852-4171-9F879CEA3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1CA5D-9583-41A3-BFC6-E0004A4049C4}" type="datetimeFigureOut">
              <a:rPr lang="de-CH" smtClean="0"/>
              <a:t>13.06.2026</a:t>
            </a:fld>
            <a:endParaRPr lang="de-C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262BE2-1E8F-116C-0B05-9A51CEBB0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0388FD-47DC-BFBD-B14C-ECB1850B3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A1F18-2F6A-4E4C-AD5A-944D36A51E8B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37531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C0FE2-27D8-02E4-15B1-2CEF12448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A645A1-8B76-A2C4-30EC-142680E11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1CA5D-9583-41A3-BFC6-E0004A4049C4}" type="datetimeFigureOut">
              <a:rPr lang="de-CH" smtClean="0"/>
              <a:t>13.06.2026</a:t>
            </a:fld>
            <a:endParaRPr lang="de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36D7B-F012-3FEA-855E-5546ADACD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0AB666-19D7-E37F-5F3C-CACDEAC0F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A1F18-2F6A-4E4C-AD5A-944D36A51E8B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39832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36FE96-51F1-D4E4-A10C-F65C95CA7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1CA5D-9583-41A3-BFC6-E0004A4049C4}" type="datetimeFigureOut">
              <a:rPr lang="de-CH" smtClean="0"/>
              <a:t>13.06.2026</a:t>
            </a:fld>
            <a:endParaRPr lang="de-C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4655DE-CDC5-C951-55A9-CA8FC0A51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8770EC-2776-1E7F-8412-D8AB514B0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A1F18-2F6A-4E4C-AD5A-944D36A51E8B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26060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E547B8-AD1A-3A2A-40E7-EC1AB5E55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B00E04-28B7-31E6-DBDC-85FC9A1A1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CE63EE-686A-6DC9-F454-3654E54E5B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EC9C96-C918-AFFA-1FFA-0A7383BE8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1CA5D-9583-41A3-BFC6-E0004A4049C4}" type="datetimeFigureOut">
              <a:rPr lang="de-CH" smtClean="0"/>
              <a:t>13.06.2026</a:t>
            </a:fld>
            <a:endParaRPr lang="de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D4F76B-DE94-853A-0F96-7C45DB73B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884685-923D-C200-08D0-38CBD6737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A1F18-2F6A-4E4C-AD5A-944D36A51E8B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23223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779C99-B78D-A704-8EDB-FBE1A6CB1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633EC3-6138-926C-47FC-C110C2E062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E86670-7F9F-F832-81D4-D4EB62C51C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9C41B4-74A5-FAD4-60EF-B582EC178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1CA5D-9583-41A3-BFC6-E0004A4049C4}" type="datetimeFigureOut">
              <a:rPr lang="de-CH" smtClean="0"/>
              <a:t>13.06.2026</a:t>
            </a:fld>
            <a:endParaRPr lang="de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B34663-DC19-918D-7CEB-42522F0C0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9AEFFA-A939-29B3-6A7C-722FACEE9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A1F18-2F6A-4E4C-AD5A-944D36A51E8B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03186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E7AEEFF-349B-C4A2-CF5D-C744D7896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E6FC8F-5C02-1B7B-EA61-76632714E7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0D62F7-04F6-2CE5-5AD1-4AF50D6DDA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921CA5D-9583-41A3-BFC6-E0004A4049C4}" type="datetimeFigureOut">
              <a:rPr lang="de-CH" smtClean="0"/>
              <a:t>13.06.2026</a:t>
            </a:fld>
            <a:endParaRPr lang="de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95671-4A32-1ED0-889B-07CDE03781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5A7D3A-D920-DCD8-D3EB-D96885146C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BCA1F18-2F6A-4E4C-AD5A-944D36A51E8B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73414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19BEA35-C057-3134-09FF-C5D004E2E5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404010"/>
              </p:ext>
            </p:extLst>
          </p:nvPr>
        </p:nvGraphicFramePr>
        <p:xfrm>
          <a:off x="2032000" y="719666"/>
          <a:ext cx="8128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1331296914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383944537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06624766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526786600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8143561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Online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Test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94658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Geht das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1779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Fragmented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78032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2666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Roger Heckly</dc:creator>
  <cp:lastModifiedBy>Roger Heckly</cp:lastModifiedBy>
  <cp:revision>1</cp:revision>
  <dcterms:created xsi:type="dcterms:W3CDTF">2026-06-13T08:09:38Z</dcterms:created>
  <dcterms:modified xsi:type="dcterms:W3CDTF">2026-06-13T08:09:38Z</dcterms:modified>
</cp:coreProperties>
</file>