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defaultTextStyle>
    <a:defPPr>
      <a:defRPr lang="de-D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017" autoAdjust="0"/>
    <p:restoredTop sz="94660"/>
  </p:normalViewPr>
  <p:slideViewPr>
    <p:cSldViewPr snapToGrid="0">
      <p:cViewPr varScale="1">
        <p:scale>
          <a:sx n="96" d="100"/>
          <a:sy n="96" d="100"/>
        </p:scale>
        <p:origin x="84" y="10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97F123-BC82-DBAB-D67E-68FC1A96886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AC1B5610-CECC-FC30-3A1F-88EAB8CDB9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B5AF8F-8D6D-42E3-0446-02B3F7C05C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6C23-8370-491E-ABDC-62C54158164B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A82D2BE-9D9B-00AD-E555-C1F8B2B56E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5CEB245-89CA-7F7C-27D7-C8AAFF0DA9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20D58-42B1-4327-B87D-B16059FD5314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5213067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FC8863-DDEB-44D0-182D-0B2ADB512D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ECC2FC5-FCB5-73E8-7966-5D08BA41222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A4EFED-E10C-DA33-DD6C-6DC1DD847A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B8F6C23-8370-491E-ABDC-62C54158164B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2186E18-195E-D7DE-54E7-9BA09E88F5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3797E2-FDAF-F09C-805D-E5CE8F6BD6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D20D58-42B1-4327-B87D-B16059FD5314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124247675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856C2B9-84B7-07F5-B1BF-7A3D53C1FF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de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F855A03-395C-93E9-86F4-200666F91F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F837A6-15FE-3143-BBF4-57216ABC0E1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B8F6C23-8370-491E-ABDC-62C54158164B}" type="datetimeFigureOut">
              <a:rPr lang="de-CH" smtClean="0"/>
              <a:t>13.06.2026</a:t>
            </a:fld>
            <a:endParaRPr lang="de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723AD3-4E63-EE7A-37FF-319FB6F6493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de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08FBA3E-676E-B213-AC6B-D13C4B6400C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6D20D58-42B1-4327-B87D-B16059FD5314}" type="slidenum">
              <a:rPr lang="de-CH" smtClean="0"/>
              <a:t>‹#›</a:t>
            </a:fld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8040859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>
            <a:extLst>
              <a:ext uri="{FF2B5EF4-FFF2-40B4-BE49-F238E27FC236}">
                <a16:creationId xmlns:a16="http://schemas.microsoft.com/office/drawing/2014/main" id="{5C96649F-7614-268A-78DC-85C381B9C13E}"/>
              </a:ext>
            </a:extLst>
          </p:cNvPr>
          <p:cNvSpPr/>
          <p:nvPr/>
        </p:nvSpPr>
        <p:spPr>
          <a:xfrm>
            <a:off x="2093843" y="1060174"/>
            <a:ext cx="3134140" cy="195469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20928119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E123DBF3-A25D-B604-BDA8-9E9B20B43A23}"/>
              </a:ext>
            </a:extLst>
          </p:cNvPr>
          <p:cNvSpPr/>
          <p:nvPr/>
        </p:nvSpPr>
        <p:spPr>
          <a:xfrm>
            <a:off x="2093843" y="1060174"/>
            <a:ext cx="3134140" cy="1954696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de-CH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67E9840-8756-1D0D-63C0-B4FE874B5E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de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2647F9C-4380-EF95-6727-EA51174B0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de-CH"/>
          </a:p>
        </p:txBody>
      </p:sp>
    </p:spTree>
    <p:extLst>
      <p:ext uri="{BB962C8B-B14F-4D97-AF65-F5344CB8AC3E}">
        <p14:creationId xmlns:p14="http://schemas.microsoft.com/office/powerpoint/2010/main" val="99933390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0</Words>
  <Application>Microsoft Office PowerPoint</Application>
  <PresentationFormat>Widescreen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Roger Heckly</dc:creator>
  <cp:lastModifiedBy>Roger Heckly</cp:lastModifiedBy>
  <cp:revision>4</cp:revision>
  <dcterms:created xsi:type="dcterms:W3CDTF">2026-06-11T04:34:19Z</dcterms:created>
  <dcterms:modified xsi:type="dcterms:W3CDTF">2026-06-13T01:25:51Z</dcterms:modified>
</cp:coreProperties>
</file>